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  <p:bold r:id="rId12"/>
    </p:embeddedFont>
    <p:embeddedFont>
      <p:font typeface="Barlow Bold" panose="00000800000000000000" pitchFamily="2" charset="0"/>
      <p:bold r:id="rId13"/>
    </p:embeddedFont>
    <p:embeddedFont>
      <p:font typeface="Barlow Medium" panose="00000600000000000000" pitchFamily="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98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9400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Gym Management System: Modernizing Operations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358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modern solution to streamline gym operations, moving from manual cards to a database-driven system.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3220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532971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303639"/>
            <a:ext cx="81998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K J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F3E6C-AE60-4EE4-9047-906FFE87AB5B}"/>
              </a:ext>
            </a:extLst>
          </p:cNvPr>
          <p:cNvSpPr/>
          <p:nvPr/>
        </p:nvSpPr>
        <p:spPr>
          <a:xfrm>
            <a:off x="0" y="5231965"/>
            <a:ext cx="9144000" cy="29976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54698"/>
            <a:ext cx="630174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Gym Entity: Key Attributes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31078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61748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Name &amp; Address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6665833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Unique identifiers for each gym location.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531078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0342" y="61748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Phone Number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00342" y="6665833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Contact information for members.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D851E-A472-4807-8363-03AD3F7C49B6}"/>
              </a:ext>
            </a:extLst>
          </p:cNvPr>
          <p:cNvSpPr/>
          <p:nvPr/>
        </p:nvSpPr>
        <p:spPr>
          <a:xfrm>
            <a:off x="0" y="7654413"/>
            <a:ext cx="14630401" cy="5751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59881"/>
            <a:ext cx="877502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Member Entity: Personal Information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Unique ID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key for member identification.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Personal Details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75249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Last name, first name, address, date of birth, gender.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3EA96-73CD-4A72-AE99-745F210FFAEE}"/>
              </a:ext>
            </a:extLst>
          </p:cNvPr>
          <p:cNvSpPr/>
          <p:nvPr/>
        </p:nvSpPr>
        <p:spPr>
          <a:xfrm>
            <a:off x="0" y="7654413"/>
            <a:ext cx="14630401" cy="5751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1268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Session Entity: Sport and Schedule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54573"/>
            <a:ext cx="3584615" cy="1805226"/>
          </a:xfrm>
          <a:prstGeom prst="roundRect">
            <a:avLst>
              <a:gd name="adj" fmla="val 574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35166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Type of Sport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4007644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Yoga, aerobics, weightlifting, etc.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254573"/>
            <a:ext cx="3584615" cy="1805226"/>
          </a:xfrm>
          <a:prstGeom prst="roundRect">
            <a:avLst>
              <a:gd name="adj" fmla="val 574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35166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Schedule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43924" y="4007644"/>
            <a:ext cx="30605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Date, time, duration.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306616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5686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Capacity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12493" y="605968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Maximum of 20 members per session.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3EAC48-21C3-4FC8-84C6-E4E6D9A6A797}"/>
              </a:ext>
            </a:extLst>
          </p:cNvPr>
          <p:cNvSpPr/>
          <p:nvPr/>
        </p:nvSpPr>
        <p:spPr>
          <a:xfrm>
            <a:off x="0" y="7654413"/>
            <a:ext cx="14630401" cy="5751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547949"/>
            <a:ext cx="840462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Coach Entity: Expertise and Details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8816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146" y="595360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588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Name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6372701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Last name, first name.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8816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60194" y="595360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9328" y="588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Age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9328" y="6372701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Experience level.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8816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43242" y="595360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2375" y="588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Specialty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2375" y="6372701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Expertise in specific sports.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62D87B-1CCD-47F1-B04E-7D0DD154BBA0}"/>
              </a:ext>
            </a:extLst>
          </p:cNvPr>
          <p:cNvSpPr/>
          <p:nvPr/>
        </p:nvSpPr>
        <p:spPr>
          <a:xfrm>
            <a:off x="0" y="7654413"/>
            <a:ext cx="14630401" cy="5751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84414"/>
            <a:ext cx="74011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Relationships: Gym &amp; Members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940498"/>
            <a:ext cx="6451163" cy="9875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0853" y="62982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Registration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110853" y="6789301"/>
            <a:ext cx="59575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Members register at a specific gym.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940498"/>
            <a:ext cx="6451163" cy="9875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2017" y="62982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Gym Details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62017" y="6789301"/>
            <a:ext cx="59575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Capture gym name, address and contact information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C647A-05EE-4913-AAEE-7368697C3E95}"/>
              </a:ext>
            </a:extLst>
          </p:cNvPr>
          <p:cNvSpPr/>
          <p:nvPr/>
        </p:nvSpPr>
        <p:spPr>
          <a:xfrm>
            <a:off x="0" y="7654413"/>
            <a:ext cx="14630401" cy="5751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835854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Relationships: Sessions &amp; Coaches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Session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Led by a maximum of two coaches.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3435" y="4201835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1006685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Coaches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66853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Assign coaches to various sessions.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687514" y="4745355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EF101-5E56-4C17-A149-AD8702ADF0D3}"/>
              </a:ext>
            </a:extLst>
          </p:cNvPr>
          <p:cNvSpPr/>
          <p:nvPr/>
        </p:nvSpPr>
        <p:spPr>
          <a:xfrm>
            <a:off x="0" y="7654413"/>
            <a:ext cx="14630401" cy="5751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2749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Next Steps: Database Implementation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28090" y="2669381"/>
            <a:ext cx="30480" cy="4632722"/>
          </a:xfrm>
          <a:prstGeom prst="roundRect">
            <a:avLst>
              <a:gd name="adj" fmla="val 340200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6875324" y="3209449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6350377" y="29470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3486" y="3018949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862530" y="29161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Design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62530" y="3407212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Finalize ER model and database schema.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875324" y="4835962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377" y="45735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3486" y="464546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862530" y="45427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Development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62530" y="5033724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the database and application.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875324" y="6462474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0377" y="62000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63486" y="6271974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862530" y="61692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Deployment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62530" y="6660237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Roll out the new system across gyms.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87E279-F6A3-484C-9E87-5C576A6B190F}"/>
              </a:ext>
            </a:extLst>
          </p:cNvPr>
          <p:cNvSpPr/>
          <p:nvPr/>
        </p:nvSpPr>
        <p:spPr>
          <a:xfrm>
            <a:off x="0" y="7654413"/>
            <a:ext cx="14630401" cy="5751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221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Barlow Bold</vt:lpstr>
      <vt:lpstr>Arial</vt:lpstr>
      <vt:lpstr>Barlow</vt:lpstr>
      <vt:lpstr>Calibri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Kiprop</cp:lastModifiedBy>
  <cp:revision>2</cp:revision>
  <dcterms:created xsi:type="dcterms:W3CDTF">2025-03-16T13:18:47Z</dcterms:created>
  <dcterms:modified xsi:type="dcterms:W3CDTF">2025-03-16T13:27:45Z</dcterms:modified>
</cp:coreProperties>
</file>